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fca4518eac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fca4518ea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大家好，接下來我會用故事七步驟，來講述我的冒險故事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ca4518eac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fca4518eac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目標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我是一位魔法大學的學生。為了完成一個重要的魔藥作業，我決定前往魔法森林，尋找一種稀有的草藥——月光花。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prompt: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橘色短髮，藍眼睛，女巫，在森林裡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fca4518eac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fca4518ea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阻礙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尋找月光花的旅途中，我深入到森林的最深處，這裡的空氣中彌漫著一種神秘的氣息。每一步都充滿了未知的危險和驚喜。森林中的魔法生物對外來者非常警惕，因為它們曾經多次遭受獵人的侵擾，這些獵人試圖從它們身上獲取珍貴的魔法材料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prompt: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橘色短髮，藍眼睛，女巫，和魔物對抗，在森林裡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fca4518eac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fca4518eac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努力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儘管困難重重，我並沒有放棄。運用了自己學到的魔法和知識，保護自己免受魔法生物的攻擊。還利用夜晚的時間，仔細研究地圖和書籍，設法避開危險的生物。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prompt: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橘色短髮，藍眼睛，女巫，夜晚，閱讀，在森林裡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ca4518ea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ca4518ea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經過數天的努力，我終於在森林深處找到了月光花。</a:t>
            </a:r>
            <a:br>
              <a:rPr lang="zh-TW"/>
            </a:br>
            <a:br>
              <a:rPr lang="zh-TW"/>
            </a:br>
            <a:r>
              <a:rPr lang="zh-TW"/>
              <a:t>月光花的外觀非常獨特和迷人。它的花瓣呈現出純白色，在夜晚會散發出柔和的光</a:t>
            </a:r>
            <a:r>
              <a:rPr lang="zh-TW"/>
              <a:t>芒</a:t>
            </a:r>
            <a:r>
              <a:rPr lang="zh-TW"/>
              <a:t>，彷彿吸收了月光的精華。花瓣邊緣微微泛著藍色的光暈，給人一種神秘而寧靜的感覺。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花朵的中心有一個小小的金色花蕊，散發出淡淡的香氣。月光花的葉子呈現深綠色，表面光滑，帶有細微的銀色脈絡，仿佛在微風中閃閃發光。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prompt: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橘色短髮，藍眼睛，女巫，拿著月光花，在森林裡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fca4518ea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fca4518ea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意外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但是我在回程途中</a:t>
            </a:r>
            <a:r>
              <a:rPr lang="zh-TW"/>
              <a:t>，</a:t>
            </a:r>
            <a:r>
              <a:rPr lang="zh-TW"/>
              <a:t>遇到</a:t>
            </a:r>
            <a:r>
              <a:rPr lang="zh-TW"/>
              <a:t>了</a:t>
            </a:r>
            <a:r>
              <a:rPr lang="zh-TW"/>
              <a:t>一位</a:t>
            </a:r>
            <a:r>
              <a:rPr lang="zh-TW"/>
              <a:t>戴著白色面具身穿黑色斗篷的男子</a:t>
            </a:r>
            <a:r>
              <a:rPr lang="zh-TW"/>
              <a:t>，他</a:t>
            </a:r>
            <a:r>
              <a:rPr lang="zh-TW"/>
              <a:t>以迅雷不及掩耳的速度</a:t>
            </a:r>
            <a:r>
              <a:rPr lang="zh-TW"/>
              <a:t>搶走了我手上的月光花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prompt: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橘色短髮，藍眼睛，女巫，拿著月光花，在森林裡，蒙面人出現在背後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ca4518eac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fca4518eac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</a:rPr>
              <a:t>轉彎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為了搶回月光花，我追在</a:t>
            </a:r>
            <a:r>
              <a:rPr lang="zh-TW">
                <a:solidFill>
                  <a:schemeClr val="dk1"/>
                </a:solidFill>
              </a:rPr>
              <a:t>蒙面人</a:t>
            </a:r>
            <a:r>
              <a:rPr lang="zh-TW">
                <a:solidFill>
                  <a:schemeClr val="dk1"/>
                </a:solidFill>
              </a:rPr>
              <a:t>身後，隨後來到了一個</a:t>
            </a:r>
            <a:r>
              <a:rPr lang="zh-TW">
                <a:solidFill>
                  <a:schemeClr val="dk1"/>
                </a:solidFill>
              </a:rPr>
              <a:t>隱秘的營地</a:t>
            </a:r>
            <a:r>
              <a:rPr lang="zh-TW">
                <a:solidFill>
                  <a:schemeClr val="dk1"/>
                </a:solidFill>
              </a:rPr>
              <a:t>，</a:t>
            </a:r>
            <a:r>
              <a:rPr lang="zh-TW">
                <a:solidFill>
                  <a:schemeClr val="dk1"/>
                </a:solidFill>
              </a:rPr>
              <a:t>營地四周被高大的樹木環繞，月光透過樹梢灑下斑駁的光影。在營地中央，有許多被囚禁的魔法生物，它們的眼神中充滿了恐懼和無助。我拿出魔杖用魔法替他們解開了束縛，就在這時，蒙面人發現了我的行動，  ，迅速向你撲來。然而，剛剛獲得自由的魔法生物們並沒有逃跑，它們反而團結起來，站在我身邊和我一起對抗蒙面人。</a:t>
            </a:r>
            <a:br>
              <a:rPr lang="zh-TW">
                <a:solidFill>
                  <a:schemeClr val="dk1"/>
                </a:solidFill>
              </a:rPr>
            </a:b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prompt: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橘色短髮，藍眼睛，女巫，在森林裡，揮動魔杖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fca4518eac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fca4518eac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</a:rPr>
              <a:t>結局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最終，我拿回了月光花，</a:t>
            </a:r>
            <a:r>
              <a:rPr lang="zh-TW">
                <a:solidFill>
                  <a:schemeClr val="dk1"/>
                </a:solidFill>
              </a:rPr>
              <a:t>魔法生物也重獲自由，我也</a:t>
            </a:r>
            <a:r>
              <a:rPr lang="zh-TW">
                <a:solidFill>
                  <a:schemeClr val="dk1"/>
                </a:solidFill>
              </a:rPr>
              <a:t>安全地回到了學校，並且成功地完成了藥水的調配。</a:t>
            </a:r>
            <a:br>
              <a:rPr lang="zh-TW">
                <a:solidFill>
                  <a:schemeClr val="dk1"/>
                </a:solidFill>
              </a:rPr>
            </a:b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prompt: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橘色短髮，藍眼睛，女巫，在校園裡，拿著月光花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-2902967" y="8386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hw2</a:t>
            </a:r>
            <a:endParaRPr/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-2902975" y="29282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冒險故事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目標</a:t>
            </a:r>
            <a:endParaRPr/>
          </a:p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75" y="1152475"/>
            <a:ext cx="3991025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阻礙</a:t>
            </a:r>
            <a:endParaRPr/>
          </a:p>
        </p:txBody>
      </p:sp>
      <p:sp>
        <p:nvSpPr>
          <p:cNvPr id="113" name="Google Shape;11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350" y="1225850"/>
            <a:ext cx="3917650" cy="391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努力</a:t>
            </a:r>
            <a:endParaRPr/>
          </a:p>
        </p:txBody>
      </p:sp>
      <p:sp>
        <p:nvSpPr>
          <p:cNvPr id="120" name="Google Shape;12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575" y="1152475"/>
            <a:ext cx="3991025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</a:t>
            </a:r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017725"/>
            <a:ext cx="4057651" cy="405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意外</a:t>
            </a:r>
            <a:endParaRPr/>
          </a:p>
        </p:txBody>
      </p:sp>
      <p:sp>
        <p:nvSpPr>
          <p:cNvPr id="134" name="Google Shape;13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75" y="1152475"/>
            <a:ext cx="3991025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轉彎</a:t>
            </a:r>
            <a:endParaRPr/>
          </a:p>
        </p:txBody>
      </p:sp>
      <p:sp>
        <p:nvSpPr>
          <p:cNvPr id="141" name="Google Shape;14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575" y="1017725"/>
            <a:ext cx="4143424" cy="414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結局</a:t>
            </a:r>
            <a:endParaRPr/>
          </a:p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75" y="1152475"/>
            <a:ext cx="3991025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